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17/06/relationships/model3d" Target="../media/model3d2.glb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00B09C-A018-4F7A-9DA4-D35F63456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DriiveR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76E730-D3D8-407F-A177-8B1308921B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Juan de la Cruz Caravaca Guerrero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0C1978A1-B670-43F5-878F-52C57788F9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232960"/>
                  </p:ext>
                </p:extLst>
              </p:nvPr>
            </p:nvGraphicFramePr>
            <p:xfrm>
              <a:off x="-1006119" y="69396"/>
              <a:ext cx="6643817" cy="4241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3817" cy="4241043"/>
                    </a:xfrm>
                    <a:prstGeom prst="rect">
                      <a:avLst/>
                    </a:prstGeom>
                  </am3d:spPr>
                  <am3d:camera>
                    <am3d:pos x="0" y="0" z="553429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12" d="1000000"/>
                    <am3d:preTrans dx="0" dy="1079693" dz="503479"/>
                    <am3d:scale>
                      <am3d:sx n="1000000" d="1000000"/>
                      <am3d:sy n="1000000" d="1000000"/>
                      <am3d:sz n="1000000" d="1000000"/>
                    </am3d:scale>
                    <am3d:rot ax="10481709" ay="-1444291" az="-106698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236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0C1978A1-B670-43F5-878F-52C57788F9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06119" y="69396"/>
                <a:ext cx="6643817" cy="42410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015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4DA5D-1097-4EC3-95C6-2A46B6DC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4D5455-F189-4F12-9344-47353532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13" y="3009199"/>
            <a:ext cx="4507895" cy="2381529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F4647505-4FF8-4945-A6C6-5C4DB087D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71" y="2021530"/>
            <a:ext cx="3675047" cy="987669"/>
          </a:xfrm>
          <a:prstGeom prst="rect">
            <a:avLst/>
          </a:prstGeom>
        </p:spPr>
      </p:pic>
      <p:pic>
        <p:nvPicPr>
          <p:cNvPr id="12" name="Imagen 11" descr="Imagen que contiene oscuro, iluminado, computadora, computer&#10;&#10;Descripción generada automáticamente">
            <a:extLst>
              <a:ext uri="{FF2B5EF4-FFF2-40B4-BE49-F238E27FC236}">
                <a16:creationId xmlns:a16="http://schemas.microsoft.com/office/drawing/2014/main" id="{0C44C049-0067-4AF0-8838-93AE06C2B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31" y="3485778"/>
            <a:ext cx="4941657" cy="179714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>
                <a:extLst>
                  <a:ext uri="{FF2B5EF4-FFF2-40B4-BE49-F238E27FC236}">
                    <a16:creationId xmlns:a16="http://schemas.microsoft.com/office/drawing/2014/main" id="{E9FA2B67-4E16-4741-91EB-21BA4C6BE8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7790933"/>
                  </p:ext>
                </p:extLst>
              </p:nvPr>
            </p:nvGraphicFramePr>
            <p:xfrm>
              <a:off x="4532978" y="-347962"/>
              <a:ext cx="4104474" cy="27140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104474" cy="2714094"/>
                    </a:xfrm>
                    <a:prstGeom prst="rect">
                      <a:avLst/>
                    </a:prstGeom>
                  </am3d:spPr>
                  <am3d:camera>
                    <am3d:pos x="0" y="0" z="553429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12" d="1000000"/>
                    <am3d:preTrans dx="0" dy="1079693" dz="5034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1459" ay="-1194367" az="-789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>
                <a:extLst>
                  <a:ext uri="{FF2B5EF4-FFF2-40B4-BE49-F238E27FC236}">
                    <a16:creationId xmlns:a16="http://schemas.microsoft.com/office/drawing/2014/main" id="{E9FA2B67-4E16-4741-91EB-21BA4C6BE8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2978" y="-347962"/>
                <a:ext cx="4104474" cy="2714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>
                <a:extLst>
                  <a:ext uri="{FF2B5EF4-FFF2-40B4-BE49-F238E27FC236}">
                    <a16:creationId xmlns:a16="http://schemas.microsoft.com/office/drawing/2014/main" id="{96D2A181-F379-47A7-94F0-C96402F603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543919"/>
                  </p:ext>
                </p:extLst>
              </p:nvPr>
            </p:nvGraphicFramePr>
            <p:xfrm>
              <a:off x="7468579" y="685800"/>
              <a:ext cx="4106100" cy="219477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106100" cy="2194779"/>
                    </a:xfrm>
                    <a:prstGeom prst="rect">
                      <a:avLst/>
                    </a:prstGeom>
                  </am3d:spPr>
                  <am3d:camera>
                    <am3d:pos x="0" y="0" z="553429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12" d="1000000"/>
                    <am3d:preTrans dx="0" dy="1079693" dz="503479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5119" ay="-3390728" az="-1047022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6082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>
                <a:extLst>
                  <a:ext uri="{FF2B5EF4-FFF2-40B4-BE49-F238E27FC236}">
                    <a16:creationId xmlns:a16="http://schemas.microsoft.com/office/drawing/2014/main" id="{96D2A181-F379-47A7-94F0-C96402F603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8579" y="685800"/>
                <a:ext cx="4106100" cy="21947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4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2F8CA-1E61-4DAB-83D9-AA2439BD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Menús y control</a:t>
            </a:r>
          </a:p>
        </p:txBody>
      </p:sp>
      <p:pic>
        <p:nvPicPr>
          <p:cNvPr id="5" name="Imagen 4" descr="Imagen que contiene calle, coche, camioneta, luz&#10;&#10;Descripción generada automáticamente">
            <a:extLst>
              <a:ext uri="{FF2B5EF4-FFF2-40B4-BE49-F238E27FC236}">
                <a16:creationId xmlns:a16="http://schemas.microsoft.com/office/drawing/2014/main" id="{14BD192B-DB3E-488F-AD21-063501D4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4" y="1935201"/>
            <a:ext cx="5622659" cy="3148048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E2705F59-4E32-4F50-A98F-7C660D3E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242" y="1935200"/>
            <a:ext cx="5631094" cy="314804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A53E3D28-C6D5-4924-AE4D-FD888B6D17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6061750"/>
                  </p:ext>
                </p:extLst>
              </p:nvPr>
            </p:nvGraphicFramePr>
            <p:xfrm>
              <a:off x="7029437" y="-123856"/>
              <a:ext cx="3873378" cy="219840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73378" cy="2198402"/>
                    </a:xfrm>
                    <a:prstGeom prst="rect">
                      <a:avLst/>
                    </a:prstGeom>
                  </am3d:spPr>
                  <am3d:camera>
                    <am3d:pos x="0" y="0" z="553429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12" d="1000000"/>
                    <am3d:preTrans dx="0" dy="1079693" dz="503479"/>
                    <am3d:scale>
                      <am3d:sx n="1000000" d="1000000"/>
                      <am3d:sy n="1000000" d="1000000"/>
                      <am3d:sz n="1000000" d="1000000"/>
                    </am3d:scale>
                    <am3d:rot ax="10719522" ay="-1553421" az="-107649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91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A53E3D28-C6D5-4924-AE4D-FD888B6D17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9437" y="-123856"/>
                <a:ext cx="3873378" cy="21984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984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F47DA-23AB-4DF8-A149-C0C7903B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Pantalla de juego</a:t>
            </a:r>
          </a:p>
        </p:txBody>
      </p:sp>
      <p:pic>
        <p:nvPicPr>
          <p:cNvPr id="5" name="Imagen 4" descr="Imagen de la pantalla de un video juego de un carro&#10;&#10;Descripción generada automáticamente con confianza media">
            <a:extLst>
              <a:ext uri="{FF2B5EF4-FFF2-40B4-BE49-F238E27FC236}">
                <a16:creationId xmlns:a16="http://schemas.microsoft.com/office/drawing/2014/main" id="{C6EC29BA-9AF1-4FB0-885E-BA846931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3" y="2030991"/>
            <a:ext cx="5541439" cy="3089102"/>
          </a:xfrm>
          <a:prstGeom prst="rect">
            <a:avLst/>
          </a:prstGeom>
        </p:spPr>
      </p:pic>
      <p:pic>
        <p:nvPicPr>
          <p:cNvPr id="7" name="Imagen 6" descr="Pantalla de video juego de un carro&#10;&#10;Descripción generada automáticamente">
            <a:extLst>
              <a:ext uri="{FF2B5EF4-FFF2-40B4-BE49-F238E27FC236}">
                <a16:creationId xmlns:a16="http://schemas.microsoft.com/office/drawing/2014/main" id="{8B8E7C52-639A-4F33-AD1E-68305185F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15" y="2030991"/>
            <a:ext cx="5541439" cy="3087374"/>
          </a:xfrm>
          <a:prstGeom prst="rect">
            <a:avLst/>
          </a:prstGeom>
        </p:spPr>
      </p:pic>
      <p:pic>
        <p:nvPicPr>
          <p:cNvPr id="10" name="Imagen 9" descr="Imagen que contiene edificio, ladrillo, hombre, jugando&#10;&#10;Descripción generada automáticamente">
            <a:extLst>
              <a:ext uri="{FF2B5EF4-FFF2-40B4-BE49-F238E27FC236}">
                <a16:creationId xmlns:a16="http://schemas.microsoft.com/office/drawing/2014/main" id="{72612FB8-7F7B-4B5C-A5E3-069A24C0D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29" y="108833"/>
            <a:ext cx="2466609" cy="17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0B1A5-4606-462C-ABDD-D46892B2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C35B01-FD05-492B-9316-BFED919574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Uso de las señales</a:t>
            </a:r>
          </a:p>
          <a:p>
            <a:r>
              <a:rPr lang="es-ES" sz="3200" dirty="0"/>
              <a:t>Diseño de niveles</a:t>
            </a:r>
          </a:p>
          <a:p>
            <a:r>
              <a:rPr lang="es-ES" sz="3200" dirty="0"/>
              <a:t>Realidad aumentada</a:t>
            </a:r>
          </a:p>
        </p:txBody>
      </p:sp>
    </p:spTree>
    <p:extLst>
      <p:ext uri="{BB962C8B-B14F-4D97-AF65-F5344CB8AC3E}">
        <p14:creationId xmlns:p14="http://schemas.microsoft.com/office/powerpoint/2010/main" val="3887199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36</TotalTime>
  <Words>25</Words>
  <Application>Microsoft Office PowerPoint</Application>
  <PresentationFormat>Panorámica</PresentationFormat>
  <Paragraphs>9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Impact</vt:lpstr>
      <vt:lpstr>Evento principal</vt:lpstr>
      <vt:lpstr>DriiveR</vt:lpstr>
      <vt:lpstr>Tecnologías</vt:lpstr>
      <vt:lpstr>Menús y control</vt:lpstr>
      <vt:lpstr>Pantalla de juego</vt:lpstr>
      <vt:lpstr>Mejoras futuras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DriiveR</dc:title>
  <dc:creator>Juan de la Cruz Caravaca Guerrero</dc:creator>
  <cp:lastModifiedBy>Juan de la Cruz Caravaca Guerrero</cp:lastModifiedBy>
  <cp:revision>3</cp:revision>
  <dcterms:created xsi:type="dcterms:W3CDTF">2022-05-25T23:42:44Z</dcterms:created>
  <dcterms:modified xsi:type="dcterms:W3CDTF">2022-05-26T00:18:48Z</dcterms:modified>
</cp:coreProperties>
</file>